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7" r:id="rId5"/>
    <p:sldId id="259" r:id="rId6"/>
    <p:sldId id="268" r:id="rId7"/>
    <p:sldId id="261" r:id="rId8"/>
    <p:sldId id="269" r:id="rId9"/>
    <p:sldId id="276" r:id="rId10"/>
    <p:sldId id="277" r:id="rId11"/>
    <p:sldId id="278" r:id="rId12"/>
    <p:sldId id="263" r:id="rId13"/>
    <p:sldId id="275" r:id="rId14"/>
    <p:sldId id="273" r:id="rId15"/>
    <p:sldId id="272" r:id="rId16"/>
    <p:sldId id="274" r:id="rId17"/>
    <p:sldId id="264" r:id="rId18"/>
    <p:sldId id="270" r:id="rId19"/>
    <p:sldId id="266" r:id="rId20"/>
    <p:sldId id="265" r:id="rId21"/>
    <p:sldId id="280" r:id="rId22"/>
    <p:sldId id="267" r:id="rId23"/>
    <p:sldId id="279" r:id="rId24"/>
    <p:sldId id="262" r:id="rId25"/>
    <p:sldId id="27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a Heenemann" initials="CH" lastIdx="1" clrIdx="0">
    <p:extLst>
      <p:ext uri="{19B8F6BF-5375-455C-9EA6-DF929625EA0E}">
        <p15:presenceInfo xmlns:p15="http://schemas.microsoft.com/office/powerpoint/2012/main" userId="784030d0bd7b98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94660"/>
  </p:normalViewPr>
  <p:slideViewPr>
    <p:cSldViewPr snapToGrid="0">
      <p:cViewPr>
        <p:scale>
          <a:sx n="100" d="100"/>
          <a:sy n="100" d="100"/>
        </p:scale>
        <p:origin x="92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05942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583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667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580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520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1210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793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08813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48854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12965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66189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011275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29599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89488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37129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24262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503222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03C8FA-42D1-4DC8-A8F6-95C5EAF5CE1F}" type="datetimeFigureOut">
              <a:rPr lang="de-DE" smtClean="0"/>
              <a:t>09.09.2019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4004BA1-B6BE-445C-8969-4D13941873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092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K1sudQnDyQ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000">
              <a:schemeClr val="bg2">
                <a:tint val="97000"/>
                <a:hueMod val="92000"/>
                <a:satMod val="169000"/>
                <a:lumMod val="164000"/>
              </a:schemeClr>
            </a:gs>
            <a:gs pos="9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0A5729-6E4D-45CE-BDD9-49527C2A4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510" y="889034"/>
            <a:ext cx="9144000" cy="189028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25 Jahre </a:t>
            </a:r>
            <a:r>
              <a:rPr lang="de-D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Minishetlandhof</a:t>
            </a:r>
            <a:b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„ von </a:t>
            </a:r>
            <a:r>
              <a:rPr lang="de-D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Repgow</a:t>
            </a:r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23D7FC9-0A8A-4646-8E5D-2DF0D702F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6" y="4012498"/>
            <a:ext cx="2949696" cy="19564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25308EF-2F01-4A20-A7F6-28D4B6FE1D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9" t="10204" r="22165" b="2455"/>
          <a:stretch/>
        </p:blipFill>
        <p:spPr>
          <a:xfrm>
            <a:off x="4160298" y="4031838"/>
            <a:ext cx="1518407" cy="23876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0033AC9-5D68-4E58-A457-79EDC7CAF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75" y="4078680"/>
            <a:ext cx="1905584" cy="213592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67873B1-3F23-4327-8B5B-51A1C5C18B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958" r="18409" b="-1"/>
          <a:stretch/>
        </p:blipFill>
        <p:spPr>
          <a:xfrm>
            <a:off x="6393398" y="4370664"/>
            <a:ext cx="1905584" cy="1768445"/>
          </a:xfrm>
          <a:prstGeom prst="rect">
            <a:avLst/>
          </a:prstGeom>
        </p:spPr>
      </p:pic>
      <p:pic>
        <p:nvPicPr>
          <p:cNvPr id="3" name="09 Scarborough Fair">
            <a:hlinkClick r:id="" action="ppaction://media"/>
            <a:extLst>
              <a:ext uri="{FF2B5EF4-FFF2-40B4-BE49-F238E27FC236}">
                <a16:creationId xmlns:a16="http://schemas.microsoft.com/office/drawing/2014/main" id="{24666415-E800-4E30-88F6-411818AAE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13828" y="6419438"/>
            <a:ext cx="609600" cy="609600"/>
          </a:xfrm>
          <a:prstGeom prst="rect">
            <a:avLst/>
          </a:prstGeom>
        </p:spPr>
      </p:pic>
      <p:pic>
        <p:nvPicPr>
          <p:cNvPr id="4" name="09 Scarborough Fair">
            <a:hlinkClick r:id="" action="ppaction://media"/>
            <a:extLst>
              <a:ext uri="{FF2B5EF4-FFF2-40B4-BE49-F238E27FC236}">
                <a16:creationId xmlns:a16="http://schemas.microsoft.com/office/drawing/2014/main" id="{6E3FB906-7790-4AA7-9EC5-DE0321E81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3725" y="7305675"/>
            <a:ext cx="609600" cy="609600"/>
          </a:xfrm>
          <a:prstGeom prst="rect">
            <a:avLst/>
          </a:prstGeom>
        </p:spPr>
      </p:pic>
      <p:pic>
        <p:nvPicPr>
          <p:cNvPr id="5" name="09 Scarborough Fair">
            <a:hlinkClick r:id="" action="ppaction://media"/>
            <a:extLst>
              <a:ext uri="{FF2B5EF4-FFF2-40B4-BE49-F238E27FC236}">
                <a16:creationId xmlns:a16="http://schemas.microsoft.com/office/drawing/2014/main" id="{862F68A5-5D71-46C6-8097-82F09C325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4125" y="730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9174"/>
      </p:ext>
    </p:extLst>
  </p:cSld>
  <p:clrMapOvr>
    <a:masterClrMapping/>
  </p:clrMapOvr>
  <p:transition spd="slow" advTm="19918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BE1CBFB-5D57-47AD-AF3A-D6D0B2D85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88" y="340631"/>
            <a:ext cx="4402663" cy="296253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2040BEC-3F00-4433-A964-3019917130E4}"/>
              </a:ext>
            </a:extLst>
          </p:cNvPr>
          <p:cNvSpPr txBox="1"/>
          <p:nvPr/>
        </p:nvSpPr>
        <p:spPr>
          <a:xfrm>
            <a:off x="5444794" y="1082161"/>
            <a:ext cx="3660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 Thorax von </a:t>
            </a:r>
            <a:r>
              <a:rPr lang="de-DE" dirty="0" err="1"/>
              <a:t>Repgow</a:t>
            </a:r>
            <a:r>
              <a:rPr lang="de-DE" dirty="0"/>
              <a:t>“</a:t>
            </a:r>
          </a:p>
          <a:p>
            <a:r>
              <a:rPr lang="de-DE" dirty="0"/>
              <a:t>geb. 2012</a:t>
            </a:r>
          </a:p>
          <a:p>
            <a:r>
              <a:rPr lang="de-DE" dirty="0"/>
              <a:t>Im Einsatz seit 2015 bis heute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9A910B-8B71-4B82-95BF-883FB67E9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78" y="3454234"/>
            <a:ext cx="4402663" cy="293510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92A8110-51AC-41EE-A659-E6573F953857}"/>
              </a:ext>
            </a:extLst>
          </p:cNvPr>
          <p:cNvSpPr txBox="1"/>
          <p:nvPr/>
        </p:nvSpPr>
        <p:spPr>
          <a:xfrm>
            <a:off x="5581289" y="4194901"/>
            <a:ext cx="4175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 </a:t>
            </a:r>
            <a:r>
              <a:rPr lang="de-DE" dirty="0" err="1"/>
              <a:t>Meechlands</a:t>
            </a:r>
            <a:r>
              <a:rPr lang="de-DE" dirty="0"/>
              <a:t> Dragon Fly“</a:t>
            </a:r>
          </a:p>
          <a:p>
            <a:r>
              <a:rPr lang="de-DE" dirty="0"/>
              <a:t>geb. 2003 </a:t>
            </a:r>
          </a:p>
          <a:p>
            <a:r>
              <a:rPr lang="de-DE" dirty="0"/>
              <a:t>Im Einsatz seit 2016 bis heute</a:t>
            </a:r>
          </a:p>
        </p:txBody>
      </p:sp>
    </p:spTree>
    <p:extLst>
      <p:ext uri="{BB962C8B-B14F-4D97-AF65-F5344CB8AC3E}">
        <p14:creationId xmlns:p14="http://schemas.microsoft.com/office/powerpoint/2010/main" val="2770867783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A01518-3550-41AD-951F-2FFDB4D7C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28" y="2239861"/>
            <a:ext cx="6293456" cy="354006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C5632FC-0741-4F16-A08F-97831A33B8F2}"/>
              </a:ext>
            </a:extLst>
          </p:cNvPr>
          <p:cNvSpPr txBox="1"/>
          <p:nvPr/>
        </p:nvSpPr>
        <p:spPr>
          <a:xfrm>
            <a:off x="2757083" y="627205"/>
            <a:ext cx="71333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„ Tornado von </a:t>
            </a:r>
            <a:r>
              <a:rPr lang="de-DE" sz="2000" dirty="0" err="1"/>
              <a:t>Repgow</a:t>
            </a:r>
            <a:r>
              <a:rPr lang="de-DE" sz="2000" dirty="0"/>
              <a:t>“ </a:t>
            </a:r>
          </a:p>
          <a:p>
            <a:r>
              <a:rPr lang="de-DE" sz="2000" dirty="0"/>
              <a:t>Körungssieger Mitteldeutsche Körung</a:t>
            </a:r>
          </a:p>
          <a:p>
            <a:r>
              <a:rPr lang="de-DE" sz="2000" dirty="0"/>
              <a:t>Neustadt/Dosse 2013</a:t>
            </a:r>
          </a:p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767502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056978-5CD5-492F-8661-868D0A8F76BA}"/>
              </a:ext>
            </a:extLst>
          </p:cNvPr>
          <p:cNvSpPr txBox="1"/>
          <p:nvPr/>
        </p:nvSpPr>
        <p:spPr>
          <a:xfrm>
            <a:off x="4216483" y="527364"/>
            <a:ext cx="357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Erste Zuchterfolge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100084-50BA-448A-BF93-697EB2487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02" y="1066992"/>
            <a:ext cx="5371714" cy="357219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7B80086-3989-4E91-9732-CB0ABAE5068E}"/>
              </a:ext>
            </a:extLst>
          </p:cNvPr>
          <p:cNvSpPr txBox="1"/>
          <p:nvPr/>
        </p:nvSpPr>
        <p:spPr>
          <a:xfrm>
            <a:off x="4216483" y="5353747"/>
            <a:ext cx="4754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</a:t>
            </a:r>
            <a:r>
              <a:rPr lang="de-DE" dirty="0" err="1"/>
              <a:t>Horanka</a:t>
            </a:r>
            <a:r>
              <a:rPr lang="de-DE" dirty="0"/>
              <a:t> von </a:t>
            </a:r>
            <a:r>
              <a:rPr lang="de-DE" dirty="0" err="1"/>
              <a:t>Repgow</a:t>
            </a:r>
            <a:r>
              <a:rPr lang="de-DE" dirty="0"/>
              <a:t>“</a:t>
            </a:r>
          </a:p>
          <a:p>
            <a:r>
              <a:rPr lang="de-DE" dirty="0"/>
              <a:t>Dreijährig 1998</a:t>
            </a:r>
          </a:p>
          <a:p>
            <a:r>
              <a:rPr lang="de-DE" dirty="0"/>
              <a:t>Staatsprämienschau in </a:t>
            </a:r>
            <a:r>
              <a:rPr lang="de-DE" dirty="0" err="1"/>
              <a:t>Prussendorf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340940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BCA215A-544E-415F-8EB7-A25C4240F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31" y="1894849"/>
            <a:ext cx="6205728" cy="43098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5D253EB-4127-4E9D-9714-5C7C6CE329D0}"/>
              </a:ext>
            </a:extLst>
          </p:cNvPr>
          <p:cNvSpPr txBox="1"/>
          <p:nvPr/>
        </p:nvSpPr>
        <p:spPr>
          <a:xfrm>
            <a:off x="3363985" y="653279"/>
            <a:ext cx="5050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Fohlenchampionat 2011 Neustadt/Dosse</a:t>
            </a:r>
          </a:p>
          <a:p>
            <a:r>
              <a:rPr lang="de-DE" dirty="0"/>
              <a:t>                       „ Tiffany“</a:t>
            </a:r>
          </a:p>
        </p:txBody>
      </p:sp>
    </p:spTree>
    <p:extLst>
      <p:ext uri="{BB962C8B-B14F-4D97-AF65-F5344CB8AC3E}">
        <p14:creationId xmlns:p14="http://schemas.microsoft.com/office/powerpoint/2010/main" val="97530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6E26B8-F83B-463F-8E98-5D49CECDE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26" y="1560177"/>
            <a:ext cx="6096000" cy="46101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8B74F7B-A6E3-4B8B-8459-6FB669D98610}"/>
              </a:ext>
            </a:extLst>
          </p:cNvPr>
          <p:cNvSpPr txBox="1"/>
          <p:nvPr/>
        </p:nvSpPr>
        <p:spPr>
          <a:xfrm>
            <a:off x="3540154" y="434138"/>
            <a:ext cx="5503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Sieger Fohlenchampionat Neustadt/Dosse 2013</a:t>
            </a:r>
          </a:p>
          <a:p>
            <a:r>
              <a:rPr lang="de-DE" dirty="0"/>
              <a:t>„Halma von </a:t>
            </a:r>
            <a:r>
              <a:rPr lang="de-DE" dirty="0" err="1"/>
              <a:t>Repgow</a:t>
            </a:r>
            <a:r>
              <a:rPr lang="de-DE" dirty="0"/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2750202298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CC53D1-E1D5-4EB5-803B-CC13C3C08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578" y="1562930"/>
            <a:ext cx="6667500" cy="435292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0F0F052-E152-420E-98A6-C516B599375F}"/>
              </a:ext>
            </a:extLst>
          </p:cNvPr>
          <p:cNvSpPr txBox="1"/>
          <p:nvPr/>
        </p:nvSpPr>
        <p:spPr>
          <a:xfrm>
            <a:off x="2442594" y="572813"/>
            <a:ext cx="650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Sieger Fohlenchampionat </a:t>
            </a:r>
            <a:r>
              <a:rPr lang="de-DE" dirty="0" err="1"/>
              <a:t>Prussendorf</a:t>
            </a:r>
            <a:r>
              <a:rPr lang="de-DE" dirty="0"/>
              <a:t> 2014</a:t>
            </a:r>
          </a:p>
          <a:p>
            <a:r>
              <a:rPr lang="de-DE" dirty="0"/>
              <a:t>„ </a:t>
            </a:r>
            <a:r>
              <a:rPr lang="de-DE" dirty="0" err="1"/>
              <a:t>Remonda</a:t>
            </a:r>
            <a:r>
              <a:rPr lang="de-DE" dirty="0"/>
              <a:t> von </a:t>
            </a:r>
            <a:r>
              <a:rPr lang="de-DE" dirty="0" err="1"/>
              <a:t>Repgow</a:t>
            </a:r>
            <a:r>
              <a:rPr lang="de-DE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39228425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E602842-3F7C-47FB-800E-92B23B864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03" y="1739652"/>
            <a:ext cx="7246401" cy="479956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CF4061-2A87-41C1-8488-DD59A30F02EE}"/>
              </a:ext>
            </a:extLst>
          </p:cNvPr>
          <p:cNvSpPr txBox="1"/>
          <p:nvPr/>
        </p:nvSpPr>
        <p:spPr>
          <a:xfrm>
            <a:off x="2969703" y="578840"/>
            <a:ext cx="495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Sieger Fohlenchampionat Neustadt/ Dosse 2015</a:t>
            </a:r>
          </a:p>
          <a:p>
            <a:r>
              <a:rPr lang="de-DE" dirty="0"/>
              <a:t>„ Terex von </a:t>
            </a:r>
            <a:r>
              <a:rPr lang="de-DE" dirty="0" err="1"/>
              <a:t>Repgow</a:t>
            </a:r>
            <a:r>
              <a:rPr lang="de-DE" dirty="0"/>
              <a:t>“ (Hengstfohlen)</a:t>
            </a:r>
          </a:p>
        </p:txBody>
      </p:sp>
    </p:spTree>
    <p:extLst>
      <p:ext uri="{BB962C8B-B14F-4D97-AF65-F5344CB8AC3E}">
        <p14:creationId xmlns:p14="http://schemas.microsoft.com/office/powerpoint/2010/main" val="3745154154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84E4CFF-F076-4EA5-B880-97E95527C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42" y="1788484"/>
            <a:ext cx="6996770" cy="46668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7B66952-2924-4845-BC82-CAABF23DFB53}"/>
              </a:ext>
            </a:extLst>
          </p:cNvPr>
          <p:cNvSpPr txBox="1"/>
          <p:nvPr/>
        </p:nvSpPr>
        <p:spPr>
          <a:xfrm>
            <a:off x="3473042" y="671119"/>
            <a:ext cx="5536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Sieger Fohlenchampionat </a:t>
            </a:r>
            <a:r>
              <a:rPr lang="de-DE" dirty="0" err="1"/>
              <a:t>Prussendorf</a:t>
            </a:r>
            <a:r>
              <a:rPr lang="de-DE" dirty="0"/>
              <a:t> 2016</a:t>
            </a:r>
          </a:p>
          <a:p>
            <a:r>
              <a:rPr lang="de-DE" dirty="0"/>
              <a:t>„ Thor von </a:t>
            </a:r>
            <a:r>
              <a:rPr lang="de-DE" dirty="0" err="1"/>
              <a:t>Repgow</a:t>
            </a:r>
            <a:r>
              <a:rPr lang="de-DE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273776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1517E8A-3A3A-4F59-8937-4512A409A851}"/>
              </a:ext>
            </a:extLst>
          </p:cNvPr>
          <p:cNvSpPr txBox="1"/>
          <p:nvPr/>
        </p:nvSpPr>
        <p:spPr>
          <a:xfrm>
            <a:off x="2334871" y="1390652"/>
            <a:ext cx="85331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Der bisher größte züchterische Erfolg :</a:t>
            </a:r>
          </a:p>
          <a:p>
            <a:endParaRPr lang="de-DE" dirty="0"/>
          </a:p>
          <a:p>
            <a:r>
              <a:rPr lang="de-DE" sz="2800" b="1" dirty="0">
                <a:solidFill>
                  <a:schemeClr val="accent5">
                    <a:lumMod val="75000"/>
                  </a:schemeClr>
                </a:solidFill>
              </a:rPr>
              <a:t>Europaschau Shetlandpony in Dänemark 2018,</a:t>
            </a:r>
          </a:p>
          <a:p>
            <a:r>
              <a:rPr lang="de-DE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endParaRPr lang="de-DE" dirty="0"/>
          </a:p>
          <a:p>
            <a:r>
              <a:rPr lang="de-DE" sz="2800" b="1" u="sng" dirty="0">
                <a:solidFill>
                  <a:schemeClr val="accent6">
                    <a:lumMod val="75000"/>
                  </a:schemeClr>
                </a:solidFill>
              </a:rPr>
              <a:t>Siegerstute der </a:t>
            </a:r>
            <a:r>
              <a:rPr lang="de-DE" sz="2800" b="1" u="sng" dirty="0" err="1">
                <a:solidFill>
                  <a:schemeClr val="accent6">
                    <a:lumMod val="75000"/>
                  </a:schemeClr>
                </a:solidFill>
              </a:rPr>
              <a:t>Minishetland</a:t>
            </a:r>
            <a:r>
              <a:rPr lang="de-DE" sz="2800" b="1" u="sng" dirty="0">
                <a:solidFill>
                  <a:schemeClr val="accent6">
                    <a:lumMod val="75000"/>
                  </a:schemeClr>
                </a:solidFill>
              </a:rPr>
              <a:t> Juniorstuten</a:t>
            </a:r>
            <a:endParaRPr lang="de-DE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82709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5A1391-E785-4C34-81DE-60EA86FF9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3408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02AE10D-4C2E-4277-9B54-53D1ED3A6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3356" y="1595628"/>
            <a:ext cx="2685288" cy="366674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BCACDE6-6848-4635-86DE-51E096F74B1D}"/>
              </a:ext>
            </a:extLst>
          </p:cNvPr>
          <p:cNvSpPr txBox="1"/>
          <p:nvPr/>
        </p:nvSpPr>
        <p:spPr>
          <a:xfrm>
            <a:off x="3624042" y="680761"/>
            <a:ext cx="5435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Mein erster Kontakt zu den Pferden, 1969</a:t>
            </a:r>
          </a:p>
        </p:txBody>
      </p:sp>
      <p:sp>
        <p:nvSpPr>
          <p:cNvPr id="4" name="Halber Rahmen 3">
            <a:extLst>
              <a:ext uri="{FF2B5EF4-FFF2-40B4-BE49-F238E27FC236}">
                <a16:creationId xmlns:a16="http://schemas.microsoft.com/office/drawing/2014/main" id="{1DC74300-62FB-455F-B5E1-1CEA65FE85B3}"/>
              </a:ext>
            </a:extLst>
          </p:cNvPr>
          <p:cNvSpPr/>
          <p:nvPr/>
        </p:nvSpPr>
        <p:spPr>
          <a:xfrm>
            <a:off x="3640822" y="1518624"/>
            <a:ext cx="1535184" cy="144269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Halber Rahmen 5">
            <a:extLst>
              <a:ext uri="{FF2B5EF4-FFF2-40B4-BE49-F238E27FC236}">
                <a16:creationId xmlns:a16="http://schemas.microsoft.com/office/drawing/2014/main" id="{CC4D1994-3D73-4C07-B2F8-64A5746C71DA}"/>
              </a:ext>
            </a:extLst>
          </p:cNvPr>
          <p:cNvSpPr/>
          <p:nvPr/>
        </p:nvSpPr>
        <p:spPr>
          <a:xfrm rot="10800000">
            <a:off x="7164198" y="4051883"/>
            <a:ext cx="1386980" cy="128749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8546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74E3AC-92CB-4E05-9826-0C357AFED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71" y="1149291"/>
            <a:ext cx="8356484" cy="557098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1D4CDCF-9AF5-4E38-A9B5-074872160A1E}"/>
              </a:ext>
            </a:extLst>
          </p:cNvPr>
          <p:cNvSpPr txBox="1"/>
          <p:nvPr/>
        </p:nvSpPr>
        <p:spPr>
          <a:xfrm>
            <a:off x="2836463" y="225961"/>
            <a:ext cx="6950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Staatsprämienschau Magdeburg 2017</a:t>
            </a:r>
          </a:p>
          <a:p>
            <a:endParaRPr lang="de-DE" dirty="0"/>
          </a:p>
          <a:p>
            <a:r>
              <a:rPr lang="de-DE" dirty="0"/>
              <a:t>Staatsprämienstute „ </a:t>
            </a:r>
            <a:r>
              <a:rPr lang="de-DE" u="sng" dirty="0" err="1">
                <a:solidFill>
                  <a:srgbClr val="FF0000"/>
                </a:solidFill>
              </a:rPr>
              <a:t>Remonda</a:t>
            </a:r>
            <a:r>
              <a:rPr lang="de-DE" u="sng" dirty="0">
                <a:solidFill>
                  <a:srgbClr val="FF0000"/>
                </a:solidFill>
              </a:rPr>
              <a:t> von </a:t>
            </a:r>
            <a:r>
              <a:rPr lang="de-DE" u="sng" dirty="0" err="1">
                <a:solidFill>
                  <a:srgbClr val="FF0000"/>
                </a:solidFill>
              </a:rPr>
              <a:t>Repgow</a:t>
            </a:r>
            <a:r>
              <a:rPr lang="de-DE" b="1" u="sng" dirty="0">
                <a:solidFill>
                  <a:srgbClr val="FF0000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623397680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5C676F4-FAA4-4A89-B48D-A6527836DD18}"/>
              </a:ext>
            </a:extLst>
          </p:cNvPr>
          <p:cNvSpPr txBox="1"/>
          <p:nvPr/>
        </p:nvSpPr>
        <p:spPr>
          <a:xfrm>
            <a:off x="1735493" y="1099960"/>
            <a:ext cx="850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Auftritt mit Thorax zum Märchen „ Drei Haselnüsse für Aschenbrödel“ 2016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6DF689-1E28-44CC-AFBD-161812CBC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11" y="1840914"/>
            <a:ext cx="3571386" cy="28643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0EA55DD-BB00-4051-B7B8-E90C629EC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83" y="3584900"/>
            <a:ext cx="3908469" cy="29707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A1D511-BA6E-492C-A1FC-DB293BA39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198" y="1837593"/>
            <a:ext cx="3831836" cy="30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45855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1AEFB54-8BFC-4E54-B802-91CAD9A2F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4" y="1264376"/>
            <a:ext cx="3138802" cy="20951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9F3DA61-34AB-49C2-9649-F35CAABF2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77" y="1175419"/>
            <a:ext cx="2259594" cy="20951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2D3F010-76B0-4CA7-811C-68EF31537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7" y="1086463"/>
            <a:ext cx="3276487" cy="22730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83178EF-131F-4B6C-AE03-236A28EEE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21" y="3666426"/>
            <a:ext cx="2038950" cy="302116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A2A6065-0AEA-4220-970D-894B45A7CD1F}"/>
              </a:ext>
            </a:extLst>
          </p:cNvPr>
          <p:cNvSpPr txBox="1"/>
          <p:nvPr/>
        </p:nvSpPr>
        <p:spPr>
          <a:xfrm>
            <a:off x="4404975" y="415109"/>
            <a:ext cx="3108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2">
                    <a:lumMod val="75000"/>
                  </a:schemeClr>
                </a:solidFill>
              </a:rPr>
              <a:t>Impressionen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6CAFE9-C24D-4B80-9BB1-D2B564A77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4" y="4031067"/>
            <a:ext cx="3186672" cy="20951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732FF5B-A883-4B66-8426-B7EE5D7A1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27" y="4031067"/>
            <a:ext cx="3150527" cy="22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16506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1D4D88-11FE-4280-B08B-88C7FECE6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59" y="1386282"/>
            <a:ext cx="3520579" cy="26404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17D43A-FD31-45DE-B121-D27E205AB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7" y="1600200"/>
            <a:ext cx="3235354" cy="24265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38E895-EFBA-4C77-BA27-965E7FF09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37" y="3535960"/>
            <a:ext cx="3640821" cy="273061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90EA53F-EA11-476F-9B7D-B7903EE2BAEC}"/>
              </a:ext>
            </a:extLst>
          </p:cNvPr>
          <p:cNvSpPr txBox="1"/>
          <p:nvPr/>
        </p:nvSpPr>
        <p:spPr>
          <a:xfrm>
            <a:off x="4197919" y="591424"/>
            <a:ext cx="2874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Sechsspännig</a:t>
            </a:r>
          </a:p>
        </p:txBody>
      </p:sp>
    </p:spTree>
    <p:extLst>
      <p:ext uri="{BB962C8B-B14F-4D97-AF65-F5344CB8AC3E}">
        <p14:creationId xmlns:p14="http://schemas.microsoft.com/office/powerpoint/2010/main" val="2913524266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C74E0EE-07EC-4A6A-862C-DE8E5BFA7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6" y="1736521"/>
            <a:ext cx="3256246" cy="216505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090643F-DFE2-410E-A05E-7F93ED0D2047}"/>
              </a:ext>
            </a:extLst>
          </p:cNvPr>
          <p:cNvSpPr txBox="1"/>
          <p:nvPr/>
        </p:nvSpPr>
        <p:spPr>
          <a:xfrm>
            <a:off x="3394042" y="494820"/>
            <a:ext cx="524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Auftritte „ Grüne Woche Berlin“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949BC2B-65D6-45A3-9EF8-02F136EFF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08" y="1726926"/>
            <a:ext cx="3374210" cy="22434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F5DB52E-D7E8-4EB0-884F-2DD9319DC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094" y="1658087"/>
            <a:ext cx="2991321" cy="224349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64DA921-6335-4707-BFC8-5F1507B11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5" y="4198123"/>
            <a:ext cx="3252667" cy="216505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E3DEB91-C9CD-4756-B883-CEE9B2D15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93" y="4198123"/>
            <a:ext cx="74104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65493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n 1" title="Kegelfahren Moviemaker">
            <a:hlinkClick r:id="" action="ppaction://media"/>
            <a:extLst>
              <a:ext uri="{FF2B5EF4-FFF2-40B4-BE49-F238E27FC236}">
                <a16:creationId xmlns:a16="http://schemas.microsoft.com/office/drawing/2014/main" id="{6FE580DE-1068-4D1D-A335-C41D265C21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0697" y="1551963"/>
            <a:ext cx="8157828" cy="458877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7ECBCF8-A5F6-4882-A0C5-43E8A1ABECC0}"/>
              </a:ext>
            </a:extLst>
          </p:cNvPr>
          <p:cNvSpPr txBox="1"/>
          <p:nvPr/>
        </p:nvSpPr>
        <p:spPr>
          <a:xfrm>
            <a:off x="3629636" y="717259"/>
            <a:ext cx="459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Kegelfahren Grüne Woche Berlin 2017 </a:t>
            </a:r>
          </a:p>
        </p:txBody>
      </p:sp>
    </p:spTree>
    <p:extLst>
      <p:ext uri="{BB962C8B-B14F-4D97-AF65-F5344CB8AC3E}">
        <p14:creationId xmlns:p14="http://schemas.microsoft.com/office/powerpoint/2010/main" val="2575167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3E0AC9-78C9-42C9-903F-46F053087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32" y="1639812"/>
            <a:ext cx="4992323" cy="28822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9BA501-E0F6-4B22-BF64-429E575FB449}"/>
              </a:ext>
            </a:extLst>
          </p:cNvPr>
          <p:cNvSpPr txBox="1"/>
          <p:nvPr/>
        </p:nvSpPr>
        <p:spPr>
          <a:xfrm>
            <a:off x="3928319" y="5097254"/>
            <a:ext cx="47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Turnier in </a:t>
            </a:r>
            <a:r>
              <a:rPr lang="de-DE" dirty="0" err="1"/>
              <a:t>Neeken</a:t>
            </a:r>
            <a:r>
              <a:rPr lang="de-DE" dirty="0"/>
              <a:t> auf „Liane“ 1978</a:t>
            </a:r>
          </a:p>
        </p:txBody>
      </p:sp>
      <p:sp>
        <p:nvSpPr>
          <p:cNvPr id="6" name="Halber Rahmen 5">
            <a:extLst>
              <a:ext uri="{FF2B5EF4-FFF2-40B4-BE49-F238E27FC236}">
                <a16:creationId xmlns:a16="http://schemas.microsoft.com/office/drawing/2014/main" id="{6B9764E4-68B5-4A36-B605-76779238BE50}"/>
              </a:ext>
            </a:extLst>
          </p:cNvPr>
          <p:cNvSpPr/>
          <p:nvPr/>
        </p:nvSpPr>
        <p:spPr>
          <a:xfrm rot="10800000">
            <a:off x="7606862" y="3294992"/>
            <a:ext cx="1647496" cy="1726323"/>
          </a:xfrm>
          <a:prstGeom prst="halfFrame">
            <a:avLst>
              <a:gd name="adj1" fmla="val 17065"/>
              <a:gd name="adj2" fmla="val 161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Halber Rahmen 6">
            <a:extLst>
              <a:ext uri="{FF2B5EF4-FFF2-40B4-BE49-F238E27FC236}">
                <a16:creationId xmlns:a16="http://schemas.microsoft.com/office/drawing/2014/main" id="{AD6527C2-8171-4655-A12E-9A56351EA786}"/>
              </a:ext>
            </a:extLst>
          </p:cNvPr>
          <p:cNvSpPr/>
          <p:nvPr/>
        </p:nvSpPr>
        <p:spPr>
          <a:xfrm>
            <a:off x="3216244" y="1140602"/>
            <a:ext cx="2017985" cy="1596152"/>
          </a:xfrm>
          <a:prstGeom prst="halfFrame">
            <a:avLst>
              <a:gd name="adj1" fmla="val 16047"/>
              <a:gd name="adj2" fmla="val 16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3219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156489-65A8-43CD-B74A-EA31EBA6A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1" y="1500514"/>
            <a:ext cx="3224712" cy="27249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62A352-AD5A-45D4-B941-7EE716786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84" y="737632"/>
            <a:ext cx="3462435" cy="34877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2D34DD5-53E8-4869-9B87-46456CC0A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6213" y="3266547"/>
            <a:ext cx="2925126" cy="32247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8C5472D-F11C-4F37-8815-E4B6D27DC9F4}"/>
              </a:ext>
            </a:extLst>
          </p:cNvPr>
          <p:cNvSpPr txBox="1"/>
          <p:nvPr/>
        </p:nvSpPr>
        <p:spPr>
          <a:xfrm>
            <a:off x="3609331" y="275967"/>
            <a:ext cx="4051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Studium Pferdezucht und – </a:t>
            </a:r>
            <a:r>
              <a:rPr lang="de-DE" dirty="0" err="1"/>
              <a:t>sport</a:t>
            </a:r>
            <a:r>
              <a:rPr lang="de-DE" dirty="0"/>
              <a:t> 1983-1986</a:t>
            </a:r>
          </a:p>
          <a:p>
            <a:r>
              <a:rPr lang="de-DE" dirty="0"/>
              <a:t>In Zierow (bei Wismar)</a:t>
            </a:r>
          </a:p>
        </p:txBody>
      </p:sp>
    </p:spTree>
    <p:extLst>
      <p:ext uri="{BB962C8B-B14F-4D97-AF65-F5344CB8AC3E}">
        <p14:creationId xmlns:p14="http://schemas.microsoft.com/office/powerpoint/2010/main" val="185680221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638674E-18F2-476C-BF0B-8F974496B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8301" y="-95573"/>
            <a:ext cx="2933700" cy="44485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A3007AC-33C8-4454-BA32-D5C69B512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43769" y="1240573"/>
            <a:ext cx="3105912" cy="3124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C92B2F5-C0E8-4BE9-9A4F-0BC86AE89DBB}"/>
              </a:ext>
            </a:extLst>
          </p:cNvPr>
          <p:cNvSpPr txBox="1"/>
          <p:nvPr/>
        </p:nvSpPr>
        <p:spPr>
          <a:xfrm>
            <a:off x="1575274" y="3638935"/>
            <a:ext cx="203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Zierow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B0BB6B5-EF93-45F5-831D-E43202099E16}"/>
              </a:ext>
            </a:extLst>
          </p:cNvPr>
          <p:cNvSpPr txBox="1"/>
          <p:nvPr/>
        </p:nvSpPr>
        <p:spPr>
          <a:xfrm>
            <a:off x="7944893" y="4533500"/>
            <a:ext cx="255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Gestüt </a:t>
            </a:r>
            <a:r>
              <a:rPr lang="de-DE" dirty="0" err="1"/>
              <a:t>Görlsdorf</a:t>
            </a:r>
            <a:r>
              <a:rPr lang="de-DE" dirty="0"/>
              <a:t> 1986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41513B0-9682-472A-B346-CF7DD8852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29" y="3823601"/>
            <a:ext cx="2458784" cy="252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937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D0D7031-F330-4175-9D43-E2F7C442568D}"/>
              </a:ext>
            </a:extLst>
          </p:cNvPr>
          <p:cNvSpPr txBox="1"/>
          <p:nvPr/>
        </p:nvSpPr>
        <p:spPr>
          <a:xfrm>
            <a:off x="1700052" y="863896"/>
            <a:ext cx="73907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Beginn und Gründung der </a:t>
            </a:r>
            <a:r>
              <a:rPr lang="de-DE" dirty="0" err="1"/>
              <a:t>Minishetlandzucht</a:t>
            </a:r>
            <a:r>
              <a:rPr lang="de-DE" dirty="0"/>
              <a:t> am </a:t>
            </a:r>
            <a:r>
              <a:rPr lang="de-DE" i="1" dirty="0">
                <a:solidFill>
                  <a:schemeClr val="bg2">
                    <a:lumMod val="75000"/>
                  </a:schemeClr>
                </a:solidFill>
              </a:rPr>
              <a:t>21.9. 1994 </a:t>
            </a:r>
            <a:r>
              <a:rPr lang="de-DE" dirty="0"/>
              <a:t>mit dem Kauf von einem Hengst und zwei Stuten. </a:t>
            </a:r>
          </a:p>
          <a:p>
            <a:endParaRPr lang="de-DE" dirty="0"/>
          </a:p>
          <a:p>
            <a:r>
              <a:rPr lang="de-DE" dirty="0"/>
              <a:t> Die Stute „ Holly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Westergarth</a:t>
            </a:r>
            <a:r>
              <a:rPr lang="de-DE" dirty="0"/>
              <a:t>“ brachte dann am 27. April 1995</a:t>
            </a:r>
          </a:p>
          <a:p>
            <a:r>
              <a:rPr lang="de-DE" dirty="0"/>
              <a:t>unser </a:t>
            </a:r>
            <a:r>
              <a:rPr lang="de-DE" dirty="0" err="1"/>
              <a:t>erstesFohlen</a:t>
            </a:r>
            <a:r>
              <a:rPr lang="de-DE" dirty="0"/>
              <a:t> , „ </a:t>
            </a:r>
            <a:r>
              <a:rPr lang="de-DE" u="sng" dirty="0" err="1">
                <a:solidFill>
                  <a:schemeClr val="accent6">
                    <a:lumMod val="75000"/>
                  </a:schemeClr>
                </a:solidFill>
              </a:rPr>
              <a:t>Horanka</a:t>
            </a:r>
            <a:r>
              <a:rPr lang="de-DE" u="sng" dirty="0">
                <a:solidFill>
                  <a:schemeClr val="accent6">
                    <a:lumMod val="75000"/>
                  </a:schemeClr>
                </a:solidFill>
              </a:rPr>
              <a:t> von </a:t>
            </a:r>
            <a:r>
              <a:rPr lang="de-DE" u="sng" dirty="0" err="1">
                <a:solidFill>
                  <a:schemeClr val="accent6">
                    <a:lumMod val="75000"/>
                  </a:schemeClr>
                </a:solidFill>
              </a:rPr>
              <a:t>Repgow</a:t>
            </a:r>
            <a:r>
              <a:rPr lang="de-DE" u="sng" dirty="0"/>
              <a:t>“ </a:t>
            </a:r>
            <a:r>
              <a:rPr lang="de-DE" dirty="0"/>
              <a:t>zur Welt, die sich nun als einflussreichste Stute mit 14 lebend geborenen Fohlen, betrachten darf. </a:t>
            </a:r>
          </a:p>
          <a:p>
            <a:endParaRPr lang="de-DE" dirty="0"/>
          </a:p>
          <a:p>
            <a:r>
              <a:rPr lang="de-DE" dirty="0"/>
              <a:t>Bis zum heutigen Tag sind auf unserem Hof </a:t>
            </a:r>
          </a:p>
          <a:p>
            <a:pPr marL="285750" indent="-285750">
              <a:buFontTx/>
              <a:buChar char="-"/>
            </a:pPr>
            <a:r>
              <a:rPr lang="de-DE" dirty="0"/>
              <a:t>100 Fohlen lebend geboren worden</a:t>
            </a:r>
          </a:p>
          <a:p>
            <a:pPr marL="285750" indent="-285750">
              <a:buFontTx/>
              <a:buChar char="-"/>
            </a:pPr>
            <a:r>
              <a:rPr lang="de-DE" dirty="0"/>
              <a:t>29 Stuten vorgestellt und als Zuchtstute eingetragen</a:t>
            </a:r>
          </a:p>
          <a:p>
            <a:pPr marL="285750" indent="-285750">
              <a:buFontTx/>
              <a:buChar char="-"/>
            </a:pPr>
            <a:r>
              <a:rPr lang="de-DE" dirty="0"/>
              <a:t>Davon erhielten 27 Stuten die Staatsprämie</a:t>
            </a:r>
          </a:p>
          <a:p>
            <a:pPr marL="285750" indent="-285750">
              <a:buFontTx/>
              <a:buChar char="-"/>
            </a:pPr>
            <a:r>
              <a:rPr lang="de-DE" dirty="0"/>
              <a:t>14 mal konnten Fohlen mit dem Suffix „ von </a:t>
            </a:r>
            <a:r>
              <a:rPr lang="de-DE" dirty="0" err="1"/>
              <a:t>Repgow</a:t>
            </a:r>
            <a:r>
              <a:rPr lang="de-DE" dirty="0"/>
              <a:t>“ das Fohlenchampionat gewinnen</a:t>
            </a:r>
          </a:p>
          <a:p>
            <a:pPr marL="285750" indent="-285750">
              <a:buFontTx/>
              <a:buChar char="-"/>
            </a:pPr>
            <a:r>
              <a:rPr lang="de-DE" dirty="0"/>
              <a:t>5 Hengste wurden zur Körung vorgestellt</a:t>
            </a:r>
          </a:p>
          <a:p>
            <a:pPr marL="285750" indent="-285750">
              <a:buFontTx/>
              <a:buChar char="-"/>
            </a:pPr>
            <a:r>
              <a:rPr lang="de-DE" dirty="0"/>
              <a:t>Davon drei gekört, und alle drei wurden Siegerhengste ihres Jahrganges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Ein bisschen Statistik muss sein!</a:t>
            </a:r>
          </a:p>
        </p:txBody>
      </p:sp>
    </p:spTree>
    <p:extLst>
      <p:ext uri="{BB962C8B-B14F-4D97-AF65-F5344CB8AC3E}">
        <p14:creationId xmlns:p14="http://schemas.microsoft.com/office/powerpoint/2010/main" val="69956787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E1400D-3F50-4749-B759-759F8560A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72" y="1738884"/>
            <a:ext cx="5096256" cy="338023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A839C41-7328-4FA4-86D9-2937E8617368}"/>
              </a:ext>
            </a:extLst>
          </p:cNvPr>
          <p:cNvSpPr txBox="1"/>
          <p:nvPr/>
        </p:nvSpPr>
        <p:spPr>
          <a:xfrm>
            <a:off x="3478309" y="420217"/>
            <a:ext cx="538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Unser erster Hengst:</a:t>
            </a:r>
          </a:p>
          <a:p>
            <a:r>
              <a:rPr lang="de-DE" sz="2000" dirty="0"/>
              <a:t>„ Right </a:t>
            </a:r>
            <a:r>
              <a:rPr lang="de-DE" sz="2000" dirty="0" err="1"/>
              <a:t>Rhum</a:t>
            </a:r>
            <a:r>
              <a:rPr lang="de-DE" sz="2000" dirty="0"/>
              <a:t> van der </a:t>
            </a:r>
            <a:r>
              <a:rPr lang="de-DE" sz="2000" dirty="0" err="1"/>
              <a:t>Hesterhoeve</a:t>
            </a:r>
            <a:r>
              <a:rPr lang="de-DE" dirty="0"/>
              <a:t>“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6AC5A7D-31D0-4B8B-BF61-EE8B72437D39}"/>
              </a:ext>
            </a:extLst>
          </p:cNvPr>
          <p:cNvSpPr txBox="1"/>
          <p:nvPr/>
        </p:nvSpPr>
        <p:spPr>
          <a:xfrm>
            <a:off x="3900545" y="5360565"/>
            <a:ext cx="439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Züchterisch aktiv bei uns von 1995 bis 1998</a:t>
            </a:r>
          </a:p>
        </p:txBody>
      </p:sp>
    </p:spTree>
    <p:extLst>
      <p:ext uri="{BB962C8B-B14F-4D97-AF65-F5344CB8AC3E}">
        <p14:creationId xmlns:p14="http://schemas.microsoft.com/office/powerpoint/2010/main" val="2968247616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08E950B-5B10-4A4E-AB4D-0E5C9428CCD1}"/>
              </a:ext>
            </a:extLst>
          </p:cNvPr>
          <p:cNvSpPr txBox="1"/>
          <p:nvPr/>
        </p:nvSpPr>
        <p:spPr>
          <a:xfrm>
            <a:off x="2343635" y="246444"/>
            <a:ext cx="778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Unsere Deckhengste im Laufe der Jahre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E89B93-CFB9-4DC0-91C4-3CBEAEAC4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47" y="1126904"/>
            <a:ext cx="3144748" cy="21784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F96F3B4-DF8A-497D-A5F5-16A786BF0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81" y="4044809"/>
            <a:ext cx="3282281" cy="236324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974559-79D8-47B2-AF08-61EA5722A30B}"/>
              </a:ext>
            </a:extLst>
          </p:cNvPr>
          <p:cNvSpPr txBox="1"/>
          <p:nvPr/>
        </p:nvSpPr>
        <p:spPr>
          <a:xfrm>
            <a:off x="6233675" y="4248561"/>
            <a:ext cx="216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 Theseus“</a:t>
            </a:r>
          </a:p>
          <a:p>
            <a:r>
              <a:rPr lang="de-DE" dirty="0"/>
              <a:t>geb. 1996</a:t>
            </a:r>
          </a:p>
          <a:p>
            <a:r>
              <a:rPr lang="de-DE" dirty="0"/>
              <a:t>Im Einsatz von 1999 bis 2015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22A72A-AEDF-4E07-9F0A-D2BF826D5D93}"/>
              </a:ext>
            </a:extLst>
          </p:cNvPr>
          <p:cNvSpPr txBox="1"/>
          <p:nvPr/>
        </p:nvSpPr>
        <p:spPr>
          <a:xfrm>
            <a:off x="6394807" y="1483906"/>
            <a:ext cx="2984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 Sir Paul“</a:t>
            </a:r>
          </a:p>
          <a:p>
            <a:r>
              <a:rPr lang="de-DE" dirty="0"/>
              <a:t>geb. 1995 </a:t>
            </a:r>
          </a:p>
          <a:p>
            <a:r>
              <a:rPr lang="de-DE" dirty="0"/>
              <a:t>Im Einsatz von 1998 bis 2015</a:t>
            </a:r>
          </a:p>
        </p:txBody>
      </p:sp>
    </p:spTree>
    <p:extLst>
      <p:ext uri="{BB962C8B-B14F-4D97-AF65-F5344CB8AC3E}">
        <p14:creationId xmlns:p14="http://schemas.microsoft.com/office/powerpoint/2010/main" val="354275468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3638F1E-7F7F-46B1-8D25-9EAE2B02F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72" y="379984"/>
            <a:ext cx="3381181" cy="304901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843760-793F-4776-A3D0-49D5BCFB4FDD}"/>
              </a:ext>
            </a:extLst>
          </p:cNvPr>
          <p:cNvSpPr txBox="1"/>
          <p:nvPr/>
        </p:nvSpPr>
        <p:spPr>
          <a:xfrm>
            <a:off x="4813164" y="1656272"/>
            <a:ext cx="3579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„Rosso“</a:t>
            </a:r>
          </a:p>
          <a:p>
            <a:r>
              <a:rPr lang="de-DE" dirty="0"/>
              <a:t>geb. 2006</a:t>
            </a:r>
          </a:p>
          <a:p>
            <a:r>
              <a:rPr lang="de-DE" dirty="0"/>
              <a:t>Im Einsatz von 2009 bis 2014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D4E250-6790-4AFE-92E6-AD059FCC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37" y="379984"/>
            <a:ext cx="2907005" cy="20625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01FEFF7-2915-4F5F-85FF-686A947C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14" y="4001516"/>
            <a:ext cx="3714750" cy="24765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67527EB-03DB-4E30-A1A8-EF46DACB5D21}"/>
              </a:ext>
            </a:extLst>
          </p:cNvPr>
          <p:cNvSpPr txBox="1"/>
          <p:nvPr/>
        </p:nvSpPr>
        <p:spPr>
          <a:xfrm>
            <a:off x="5397261" y="4333689"/>
            <a:ext cx="2832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 </a:t>
            </a:r>
            <a:r>
              <a:rPr lang="de-DE" dirty="0" err="1"/>
              <a:t>Schalenburgs</a:t>
            </a:r>
            <a:r>
              <a:rPr lang="de-DE" dirty="0"/>
              <a:t> </a:t>
            </a: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“</a:t>
            </a:r>
          </a:p>
          <a:p>
            <a:r>
              <a:rPr lang="de-DE" dirty="0"/>
              <a:t>geb. 2008</a:t>
            </a:r>
          </a:p>
          <a:p>
            <a:r>
              <a:rPr lang="de-DE" dirty="0"/>
              <a:t>Pachthengst 2016</a:t>
            </a:r>
          </a:p>
        </p:txBody>
      </p:sp>
    </p:spTree>
    <p:extLst>
      <p:ext uri="{BB962C8B-B14F-4D97-AF65-F5344CB8AC3E}">
        <p14:creationId xmlns:p14="http://schemas.microsoft.com/office/powerpoint/2010/main" val="170235170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386</Words>
  <Application>Microsoft Office PowerPoint</Application>
  <PresentationFormat>Breitbild</PresentationFormat>
  <Paragraphs>75</Paragraphs>
  <Slides>25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8" baseType="lpstr">
      <vt:lpstr>Century Gothic</vt:lpstr>
      <vt:lpstr>Wingdings 3</vt:lpstr>
      <vt:lpstr>Segment</vt:lpstr>
      <vt:lpstr>25 Jahre Minishetlandhof             „ von Repgow“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 Jahre Minishetlandhof „ von Repgow“</dc:title>
  <dc:creator>Claudia Heenemann</dc:creator>
  <cp:lastModifiedBy>Claudia Heenemann</cp:lastModifiedBy>
  <cp:revision>42</cp:revision>
  <dcterms:created xsi:type="dcterms:W3CDTF">2019-03-01T17:05:47Z</dcterms:created>
  <dcterms:modified xsi:type="dcterms:W3CDTF">2019-09-09T13:53:19Z</dcterms:modified>
</cp:coreProperties>
</file>